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2" r:id="rId4"/>
    <p:sldId id="283" r:id="rId5"/>
    <p:sldId id="258" r:id="rId6"/>
    <p:sldId id="270" r:id="rId7"/>
    <p:sldId id="259" r:id="rId8"/>
    <p:sldId id="260" r:id="rId9"/>
    <p:sldId id="265" r:id="rId10"/>
    <p:sldId id="264" r:id="rId11"/>
    <p:sldId id="269" r:id="rId12"/>
    <p:sldId id="267" r:id="rId13"/>
    <p:sldId id="266" r:id="rId14"/>
    <p:sldId id="268" r:id="rId15"/>
    <p:sldId id="280" r:id="rId16"/>
    <p:sldId id="281" r:id="rId17"/>
    <p:sldId id="278" r:id="rId18"/>
    <p:sldId id="277" r:id="rId19"/>
    <p:sldId id="279" r:id="rId20"/>
    <p:sldId id="271" r:id="rId21"/>
    <p:sldId id="276" r:id="rId22"/>
    <p:sldId id="272" r:id="rId23"/>
    <p:sldId id="274" r:id="rId24"/>
    <p:sldId id="275" r:id="rId25"/>
    <p:sldId id="273" r:id="rId26"/>
    <p:sldId id="261" r:id="rId27"/>
    <p:sldId id="262" r:id="rId28"/>
    <p:sldId id="26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0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95F0-B5A7-2540-87C2-7E4BA840CD3D}" type="datetimeFigureOut">
              <a:rPr lang="en-US" smtClean="0"/>
              <a:t>9/12/12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14D8-FED5-A648-9B81-014586453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67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95F0-B5A7-2540-87C2-7E4BA840CD3D}" type="datetimeFigureOut">
              <a:rPr lang="en-US" smtClean="0"/>
              <a:t>9/12/12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14D8-FED5-A648-9B81-014586453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6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95F0-B5A7-2540-87C2-7E4BA840CD3D}" type="datetimeFigureOut">
              <a:rPr lang="en-US" smtClean="0"/>
              <a:t>9/12/12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14D8-FED5-A648-9B81-014586453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4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95F0-B5A7-2540-87C2-7E4BA840CD3D}" type="datetimeFigureOut">
              <a:rPr lang="en-US" smtClean="0"/>
              <a:t>9/12/12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14D8-FED5-A648-9B81-014586453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5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95F0-B5A7-2540-87C2-7E4BA840CD3D}" type="datetimeFigureOut">
              <a:rPr lang="en-US" smtClean="0"/>
              <a:t>9/12/12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14D8-FED5-A648-9B81-014586453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11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95F0-B5A7-2540-87C2-7E4BA840CD3D}" type="datetimeFigureOut">
              <a:rPr lang="en-US" smtClean="0"/>
              <a:t>9/12/12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14D8-FED5-A648-9B81-014586453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9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95F0-B5A7-2540-87C2-7E4BA840CD3D}" type="datetimeFigureOut">
              <a:rPr lang="en-US" smtClean="0"/>
              <a:t>9/12/12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14D8-FED5-A648-9B81-014586453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9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95F0-B5A7-2540-87C2-7E4BA840CD3D}" type="datetimeFigureOut">
              <a:rPr lang="en-US" smtClean="0"/>
              <a:t>9/12/12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14D8-FED5-A648-9B81-014586453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0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95F0-B5A7-2540-87C2-7E4BA840CD3D}" type="datetimeFigureOut">
              <a:rPr lang="en-US" smtClean="0"/>
              <a:t>9/12/12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14D8-FED5-A648-9B81-014586453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8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95F0-B5A7-2540-87C2-7E4BA840CD3D}" type="datetimeFigureOut">
              <a:rPr lang="en-US" smtClean="0"/>
              <a:t>9/12/12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14D8-FED5-A648-9B81-014586453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7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95F0-B5A7-2540-87C2-7E4BA840CD3D}" type="datetimeFigureOut">
              <a:rPr lang="en-US" smtClean="0"/>
              <a:t>9/12/12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14D8-FED5-A648-9B81-014586453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461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A95F0-B5A7-2540-87C2-7E4BA840CD3D}" type="datetimeFigureOut">
              <a:rPr lang="en-US" smtClean="0"/>
              <a:t>9/12/12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914D8-FED5-A648-9B81-014586453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6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27377"/>
            <a:ext cx="7772400" cy="17557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Space-Time Formalism with Negative Mass to describe Antimatter and Dark Energy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09899"/>
            <a:ext cx="6400800" cy="2747433"/>
          </a:xfrm>
        </p:spPr>
        <p:txBody>
          <a:bodyPr>
            <a:normAutofit/>
          </a:bodyPr>
          <a:lstStyle/>
          <a:p>
            <a:r>
              <a:rPr lang="en-US" sz="3800" dirty="0" smtClean="0"/>
              <a:t>Antoine A.J. van de Ven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sz="2400" dirty="0" smtClean="0">
                <a:solidFill>
                  <a:schemeClr val="tx1"/>
                </a:solidFill>
              </a:rPr>
              <a:t>Logic and Relativity Conference 2012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7711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3600" y="6942665"/>
            <a:ext cx="6400800" cy="80070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700" y="3899053"/>
            <a:ext cx="2628900" cy="977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4933" y="2731337"/>
            <a:ext cx="1460500" cy="444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8162" y="5667009"/>
            <a:ext cx="1828800" cy="6223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3193" y="407808"/>
            <a:ext cx="7621894" cy="10241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Generalized definition for </a:t>
            </a:r>
            <a:br>
              <a:rPr lang="en-US" dirty="0" smtClean="0"/>
            </a:br>
            <a:r>
              <a:rPr lang="en-US" dirty="0" smtClean="0"/>
              <a:t>momentum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181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200" y="2948215"/>
            <a:ext cx="6959600" cy="889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3193" y="407808"/>
            <a:ext cx="7621894" cy="10241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Generalized definition for 4-momentum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490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0884" y="2515809"/>
            <a:ext cx="5570016" cy="2017486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75981" y="695839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3193" y="407808"/>
            <a:ext cx="7621894" cy="1024186"/>
          </a:xfrm>
        </p:spPr>
        <p:txBody>
          <a:bodyPr>
            <a:normAutofit/>
          </a:bodyPr>
          <a:lstStyle/>
          <a:p>
            <a:r>
              <a:rPr lang="en-US" dirty="0" smtClean="0"/>
              <a:t>Electromagnetism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466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9200"/>
            <a:ext cx="9144000" cy="44169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2352" y="3350381"/>
            <a:ext cx="965200" cy="431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4752" y="4954210"/>
            <a:ext cx="965200" cy="431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20019"/>
            <a:ext cx="755952" cy="4318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3193" y="-104285"/>
            <a:ext cx="7621894" cy="1024186"/>
          </a:xfrm>
        </p:spPr>
        <p:txBody>
          <a:bodyPr>
            <a:normAutofit/>
          </a:bodyPr>
          <a:lstStyle/>
          <a:p>
            <a:r>
              <a:rPr lang="en-US" dirty="0" smtClean="0"/>
              <a:t>Quantum Mechanics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848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800" y="2168071"/>
            <a:ext cx="1917700" cy="622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1400" y="3976309"/>
            <a:ext cx="4508500" cy="1892300"/>
          </a:xfrm>
          <a:prstGeom prst="rect">
            <a:avLst/>
          </a:prstGeom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7286172" y="6849535"/>
            <a:ext cx="6400800" cy="17526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3193" y="407808"/>
            <a:ext cx="7621894" cy="1024186"/>
          </a:xfrm>
        </p:spPr>
        <p:txBody>
          <a:bodyPr>
            <a:normAutofit/>
          </a:bodyPr>
          <a:lstStyle/>
          <a:p>
            <a:r>
              <a:rPr lang="en-US" dirty="0" smtClean="0"/>
              <a:t>Gravitation : Not equal!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17127" y="5977013"/>
            <a:ext cx="5765001" cy="4980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Negative for antimatter!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697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Anti-matter as Dark Energy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 anti-gravitational fields and effects because of negative mass</a:t>
            </a:r>
          </a:p>
          <a:p>
            <a:r>
              <a:rPr lang="en-US" dirty="0" smtClean="0"/>
              <a:t>Is dark because it cannot form stars</a:t>
            </a:r>
          </a:p>
          <a:p>
            <a:r>
              <a:rPr lang="en-US" dirty="0" smtClean="0"/>
              <a:t>Will distribute itself because it self-repels</a:t>
            </a:r>
          </a:p>
          <a:p>
            <a:r>
              <a:rPr lang="en-US" dirty="0" smtClean="0"/>
              <a:t>Will be between galaxies and repels them (accelerated expansion of the universe)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21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Explains missing anti-matter in the universe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Equal amounts of matter and anti-matter could have been produced at the start of the universe.</a:t>
            </a:r>
          </a:p>
          <a:p>
            <a:r>
              <a:rPr lang="en-US" dirty="0" smtClean="0"/>
              <a:t>Anti-matter is just hidden as Dark Energy, and away from us because it repels everything (and annihilates and disappears easily near matter like in a galaxy)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2778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284595" y="1631227"/>
            <a:ext cx="6400800" cy="4520115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3193" y="407808"/>
            <a:ext cx="7621894" cy="1024186"/>
          </a:xfrm>
        </p:spPr>
        <p:txBody>
          <a:bodyPr>
            <a:normAutofit/>
          </a:bodyPr>
          <a:lstStyle/>
          <a:p>
            <a:r>
              <a:rPr lang="en-US" dirty="0" smtClean="0"/>
              <a:t>Predicts CP-Violation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2382762"/>
            <a:ext cx="8622375" cy="261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242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284595" y="1631227"/>
            <a:ext cx="6400800" cy="4520115"/>
          </a:xfrm>
        </p:spPr>
        <p:txBody>
          <a:bodyPr/>
          <a:lstStyle/>
          <a:p>
            <a:r>
              <a:rPr lang="en-US" dirty="0" smtClean="0"/>
              <a:t>Predicted by standard model/QED: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Experimentally (upper limit cosmological constant):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3193" y="407808"/>
            <a:ext cx="7621894" cy="1024186"/>
          </a:xfrm>
        </p:spPr>
        <p:txBody>
          <a:bodyPr>
            <a:normAutofit/>
          </a:bodyPr>
          <a:lstStyle/>
          <a:p>
            <a:r>
              <a:rPr lang="en-US" dirty="0" smtClean="0"/>
              <a:t>Solves Vacuum-energy problem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200" y="2357928"/>
            <a:ext cx="1866900" cy="431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5700" y="4595284"/>
            <a:ext cx="18034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095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284595" y="1631227"/>
            <a:ext cx="6400800" cy="452011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Vacuum energy is related to quantum fluctuations in the vacuum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Always equal amount of (virtual) particles and anti-particles in the vacuum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Anti-gravitational fields of antiparticles cancel gravitational fields of the particles (in the quantum fluctuations of the vacuum), so is in agreement with experimental value.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3193" y="407808"/>
            <a:ext cx="7621894" cy="1024186"/>
          </a:xfrm>
        </p:spPr>
        <p:txBody>
          <a:bodyPr>
            <a:normAutofit/>
          </a:bodyPr>
          <a:lstStyle/>
          <a:p>
            <a:r>
              <a:rPr lang="en-US" dirty="0" smtClean="0"/>
              <a:t>Solves Vacuum-energy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224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193" y="407808"/>
            <a:ext cx="7621894" cy="1024186"/>
          </a:xfrm>
        </p:spPr>
        <p:txBody>
          <a:bodyPr/>
          <a:lstStyle/>
          <a:p>
            <a:r>
              <a:rPr lang="en-US" dirty="0" smtClean="0"/>
              <a:t>Space-time </a:t>
            </a:r>
            <a:r>
              <a:rPr lang="en-US" dirty="0" err="1" smtClean="0"/>
              <a:t>vs</a:t>
            </a:r>
            <a:r>
              <a:rPr lang="en-US" dirty="0" smtClean="0"/>
              <a:t> Space-</a:t>
            </a:r>
            <a:r>
              <a:rPr lang="en-US" dirty="0" err="1" smtClean="0"/>
              <a:t>propertime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9263" y="6584621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930216"/>
            <a:ext cx="6235700" cy="1257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422650"/>
            <a:ext cx="61341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002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826933" y="7103535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3193" y="407808"/>
            <a:ext cx="7621894" cy="10241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Anti-particles follow geodesics so are predicted to fall down on Earth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2900" y="2946400"/>
            <a:ext cx="337820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791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020458" y="688582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3193" y="407808"/>
            <a:ext cx="7621894" cy="10241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Prediction that (neutral) antiparticles will gravitationally repel each other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2900" y="2946400"/>
            <a:ext cx="3378200" cy="9652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5593" y="4866113"/>
            <a:ext cx="7621894" cy="10241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It is proposed to test and measure this experimentally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16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379410" y="6559249"/>
            <a:ext cx="6400800" cy="1752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0"/>
            <a:ext cx="76895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3403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800" y="2168071"/>
            <a:ext cx="1917700" cy="622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1400" y="3976309"/>
            <a:ext cx="4508500" cy="1892300"/>
          </a:xfrm>
          <a:prstGeom prst="rect">
            <a:avLst/>
          </a:prstGeom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379410" y="6559249"/>
            <a:ext cx="6400800" cy="17526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3193" y="407808"/>
            <a:ext cx="7621894" cy="1024186"/>
          </a:xfrm>
        </p:spPr>
        <p:txBody>
          <a:bodyPr>
            <a:normAutofit/>
          </a:bodyPr>
          <a:lstStyle/>
          <a:p>
            <a:r>
              <a:rPr lang="en-US" dirty="0" smtClean="0"/>
              <a:t>Gravitation : Not equal!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2118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800" y="2168071"/>
            <a:ext cx="1917700" cy="622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1400" y="3976309"/>
            <a:ext cx="4508500" cy="1892300"/>
          </a:xfrm>
          <a:prstGeom prst="rect">
            <a:avLst/>
          </a:prstGeom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379410" y="6559249"/>
            <a:ext cx="6400800" cy="17526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3193" y="407808"/>
            <a:ext cx="7621894" cy="1024186"/>
          </a:xfrm>
        </p:spPr>
        <p:txBody>
          <a:bodyPr>
            <a:normAutofit/>
          </a:bodyPr>
          <a:lstStyle/>
          <a:p>
            <a:r>
              <a:rPr lang="en-US" dirty="0" smtClean="0"/>
              <a:t>Gravitation : Not equal!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94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800" y="2168071"/>
            <a:ext cx="1917700" cy="622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1400" y="3976309"/>
            <a:ext cx="4508500" cy="1892300"/>
          </a:xfrm>
          <a:prstGeom prst="rect">
            <a:avLst/>
          </a:prstGeom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379410" y="6559249"/>
            <a:ext cx="6400800" cy="17526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3193" y="407808"/>
            <a:ext cx="7621894" cy="1024186"/>
          </a:xfrm>
        </p:spPr>
        <p:txBody>
          <a:bodyPr>
            <a:normAutofit/>
          </a:bodyPr>
          <a:lstStyle/>
          <a:p>
            <a:r>
              <a:rPr lang="en-US" dirty="0" smtClean="0"/>
              <a:t>Gravitation : Not equal!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0360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nti-particles follow geodesics too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705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46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08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193" y="407808"/>
            <a:ext cx="7621894" cy="1024186"/>
          </a:xfrm>
        </p:spPr>
        <p:txBody>
          <a:bodyPr/>
          <a:lstStyle/>
          <a:p>
            <a:r>
              <a:rPr lang="en-US" dirty="0" smtClean="0"/>
              <a:t>Space-time </a:t>
            </a:r>
            <a:r>
              <a:rPr lang="en-US" dirty="0" err="1" smtClean="0"/>
              <a:t>vs</a:t>
            </a:r>
            <a:r>
              <a:rPr lang="en-US" dirty="0" smtClean="0"/>
              <a:t> Space-proper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9263" y="6584621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930216"/>
            <a:ext cx="6235700" cy="1257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422650"/>
            <a:ext cx="6134100" cy="1181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500" y="0"/>
            <a:ext cx="69848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542" y="168926"/>
            <a:ext cx="7408521" cy="850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Twin-paradox visually explained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9263" y="6584621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930216"/>
            <a:ext cx="6235700" cy="1257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422650"/>
            <a:ext cx="6134100" cy="1181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9100" y="1019023"/>
            <a:ext cx="5753100" cy="622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53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0" y="0"/>
            <a:ext cx="82627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56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847" y="1023689"/>
            <a:ext cx="7332198" cy="5725022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3193" y="105427"/>
            <a:ext cx="7621894" cy="10241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Negative Mass by symmetry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78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594600" cy="59299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086" y="6057900"/>
            <a:ext cx="34417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445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4514" y="7438571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657" y="2284791"/>
            <a:ext cx="3441700" cy="800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9710" y="4009269"/>
            <a:ext cx="5143500" cy="9779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/>
        </p:nvSpPr>
        <p:spPr>
          <a:xfrm>
            <a:off x="761053" y="485765"/>
            <a:ext cx="7621894" cy="10241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Generalized definition for 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796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700" y="2267857"/>
            <a:ext cx="1892300" cy="1016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5700" y="4613122"/>
            <a:ext cx="2044700" cy="5588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3193" y="407808"/>
            <a:ext cx="7621894" cy="10241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Generalized definition for Energy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89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319</Words>
  <Application>Microsoft Macintosh PowerPoint</Application>
  <PresentationFormat>On-screen Show (4:3)</PresentationFormat>
  <Paragraphs>46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A Space-Time Formalism with Negative Mass to describe Antimatter and Dark Energy </vt:lpstr>
      <vt:lpstr>Space-time vs Space-propertime</vt:lpstr>
      <vt:lpstr>Space-time vs Space-proper</vt:lpstr>
      <vt:lpstr>Twin-paradox visually explained</vt:lpstr>
      <vt:lpstr>PowerPoint Presentation</vt:lpstr>
      <vt:lpstr>PowerPoint Presentation</vt:lpstr>
      <vt:lpstr>PowerPoint Presentation</vt:lpstr>
      <vt:lpstr>PowerPoint Presentation</vt:lpstr>
      <vt:lpstr>Generalized definition for Energy </vt:lpstr>
      <vt:lpstr>Generalized definition for  momentum</vt:lpstr>
      <vt:lpstr>Generalized definition for 4-momentum</vt:lpstr>
      <vt:lpstr>Electromagnetism</vt:lpstr>
      <vt:lpstr>Quantum Mechanics</vt:lpstr>
      <vt:lpstr>Gravitation : Not equal!</vt:lpstr>
      <vt:lpstr>Anti-matter as Dark Energy </vt:lpstr>
      <vt:lpstr>Explains missing anti-matter in the universe</vt:lpstr>
      <vt:lpstr>Predicts CP-Violation</vt:lpstr>
      <vt:lpstr>Solves Vacuum-energy problem</vt:lpstr>
      <vt:lpstr>Solves Vacuum-energy problem</vt:lpstr>
      <vt:lpstr>Anti-particles follow geodesics so are predicted to fall down on Earth</vt:lpstr>
      <vt:lpstr>Prediction that (neutral) antiparticles will gravitationally repel each other</vt:lpstr>
      <vt:lpstr>PowerPoint Presentation</vt:lpstr>
      <vt:lpstr>Gravitation : Not equal!</vt:lpstr>
      <vt:lpstr>Gravitation : Not equal!</vt:lpstr>
      <vt:lpstr>Gravitation : Not equal!</vt:lpstr>
      <vt:lpstr>Anti-particles follow geodesics too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Antoine van de Ven</dc:creator>
  <cp:lastModifiedBy>Antoine van de Ven</cp:lastModifiedBy>
  <cp:revision>10</cp:revision>
  <dcterms:created xsi:type="dcterms:W3CDTF">2012-09-12T11:40:27Z</dcterms:created>
  <dcterms:modified xsi:type="dcterms:W3CDTF">2012-09-12T13:57:28Z</dcterms:modified>
</cp:coreProperties>
</file>